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4/28/2021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09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4/28/2021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95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71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517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4/28/2021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868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4/28/2021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86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4/28/2021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105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083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02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45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21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4/28/2021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97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ixabay.com/en/golf-golf-carts-golfer-golfing-914858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8B2F707-EF35-4955-8439-F76145F3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905C581-3E86-4ADD-9EDD-5FA87B461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376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17EB44-FF39-4083-948D-D92398004B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-1" b="15089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01AF4F-DE94-4886-9639-4FC883D3B6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8180" y="726066"/>
            <a:ext cx="9774619" cy="24743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MVCC Ray </a:t>
            </a:r>
            <a:r>
              <a:rPr lang="en-US" dirty="0" err="1">
                <a:solidFill>
                  <a:srgbClr val="FFFFFF"/>
                </a:solidFill>
              </a:rPr>
              <a:t>Storey</a:t>
            </a:r>
            <a:r>
              <a:rPr lang="en-US" dirty="0">
                <a:solidFill>
                  <a:srgbClr val="FFFFFF"/>
                </a:solidFill>
              </a:rPr>
              <a:t> Golf 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AFC823-8291-49B3-A4F2-7CD4CC2A38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2" y="3429000"/>
            <a:ext cx="9954076" cy="2514600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</a:rPr>
              <a:t>When: Sunday the 6</a:t>
            </a:r>
            <a:r>
              <a:rPr lang="en-US" sz="1800" baseline="30000" dirty="0">
                <a:solidFill>
                  <a:srgbClr val="FFFFFF"/>
                </a:solidFill>
              </a:rPr>
              <a:t>th</a:t>
            </a:r>
            <a:r>
              <a:rPr lang="en-US" sz="1800" dirty="0">
                <a:solidFill>
                  <a:srgbClr val="FFFFFF"/>
                </a:solidFill>
              </a:rPr>
              <a:t> of June 2021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</a:rPr>
              <a:t>Where: Bacchus Marsh Golf Club Links Road Darley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</a:rPr>
              <a:t>Time: Arrive 7.30am for 8.00am hit off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</a:rPr>
              <a:t>Cost: $70.00 includes Golf, Lunch &amp; first drink free. Golf carts extra and must be booked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</a:rPr>
              <a:t>Payment via MVCC website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</a:rPr>
              <a:t> Contact Danny </a:t>
            </a:r>
            <a:r>
              <a:rPr lang="en-US" sz="1800" dirty="0" err="1">
                <a:solidFill>
                  <a:srgbClr val="FFFFFF"/>
                </a:solidFill>
              </a:rPr>
              <a:t>Terzini</a:t>
            </a:r>
            <a:r>
              <a:rPr lang="en-US" sz="1800" dirty="0">
                <a:solidFill>
                  <a:srgbClr val="FFFFFF"/>
                </a:solidFill>
              </a:rPr>
              <a:t> by text  0407 341 477 or Ian Denny on 0438 926 594 ian.denny@gandvaustralia.com.au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EA6DF-A7C0-438B-9E94-49B65E77F58E}"/>
              </a:ext>
            </a:extLst>
          </p:cNvPr>
          <p:cNvSpPr txBox="1"/>
          <p:nvPr/>
        </p:nvSpPr>
        <p:spPr>
          <a:xfrm>
            <a:off x="354722" y="637339"/>
            <a:ext cx="175400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Prizes for </a:t>
            </a:r>
          </a:p>
          <a:p>
            <a:r>
              <a:rPr lang="en-US" dirty="0">
                <a:solidFill>
                  <a:schemeClr val="bg1"/>
                </a:solidFill>
              </a:rPr>
              <a:t>Best Team</a:t>
            </a:r>
          </a:p>
          <a:p>
            <a:r>
              <a:rPr lang="en-US" dirty="0">
                <a:solidFill>
                  <a:schemeClr val="bg1"/>
                </a:solidFill>
              </a:rPr>
              <a:t>Closest the pin</a:t>
            </a:r>
          </a:p>
          <a:p>
            <a:r>
              <a:rPr lang="en-US" dirty="0">
                <a:solidFill>
                  <a:schemeClr val="bg1"/>
                </a:solidFill>
              </a:rPr>
              <a:t>Longest drive</a:t>
            </a:r>
          </a:p>
          <a:p>
            <a:r>
              <a:rPr lang="en-US" dirty="0">
                <a:solidFill>
                  <a:schemeClr val="bg1"/>
                </a:solidFill>
              </a:rPr>
              <a:t>Naga Award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97B926-A027-4B67-9501-DC27A21BC250}"/>
              </a:ext>
            </a:extLst>
          </p:cNvPr>
          <p:cNvSpPr txBox="1"/>
          <p:nvPr/>
        </p:nvSpPr>
        <p:spPr>
          <a:xfrm>
            <a:off x="8139356" y="637339"/>
            <a:ext cx="344152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Lunch Menu</a:t>
            </a:r>
          </a:p>
          <a:p>
            <a:r>
              <a:rPr lang="en-US" dirty="0">
                <a:solidFill>
                  <a:schemeClr val="bg1"/>
                </a:solidFill>
              </a:rPr>
              <a:t>Chicken Parma &amp; Chips</a:t>
            </a:r>
          </a:p>
          <a:p>
            <a:r>
              <a:rPr lang="en-US" dirty="0">
                <a:solidFill>
                  <a:schemeClr val="bg1"/>
                </a:solidFill>
              </a:rPr>
              <a:t>Fish &amp; Chips</a:t>
            </a:r>
          </a:p>
          <a:p>
            <a:r>
              <a:rPr lang="en-US" dirty="0">
                <a:solidFill>
                  <a:schemeClr val="bg1"/>
                </a:solidFill>
              </a:rPr>
              <a:t>Roast of the day</a:t>
            </a:r>
          </a:p>
          <a:p>
            <a:r>
              <a:rPr lang="en-US" dirty="0">
                <a:solidFill>
                  <a:schemeClr val="bg1"/>
                </a:solidFill>
              </a:rPr>
              <a:t>Vegan &amp; Vegetarian by request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017766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108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Avenir Next LT Pro</vt:lpstr>
      <vt:lpstr>AvenirNext LT Pro Medium</vt:lpstr>
      <vt:lpstr>Sabon Next LT</vt:lpstr>
      <vt:lpstr>DappledVTI</vt:lpstr>
      <vt:lpstr>MVCC Ray Storey Golf 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MVCC Ray Storey Golf day</dc:title>
  <dc:creator>Ian Denny</dc:creator>
  <cp:lastModifiedBy>Graeme Walker (Health)</cp:lastModifiedBy>
  <cp:revision>2</cp:revision>
  <dcterms:created xsi:type="dcterms:W3CDTF">2021-04-27T00:28:38Z</dcterms:created>
  <dcterms:modified xsi:type="dcterms:W3CDTF">2021-04-27T23:37:17Z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d6aa9fe-4ab7-4a7c-8e39-ccc0b3ffed53_Enabled">
    <vt:lpwstr>true</vt:lpwstr>
  </property>
  <property fmtid="{D5CDD505-2E9C-101B-9397-08002B2CF9AE}" pid="3" name="MSIP_Label_3d6aa9fe-4ab7-4a7c-8e39-ccc0b3ffed53_SetDate">
    <vt:lpwstr>2021-04-27T23:36:46Z</vt:lpwstr>
  </property>
  <property fmtid="{D5CDD505-2E9C-101B-9397-08002B2CF9AE}" pid="4" name="MSIP_Label_3d6aa9fe-4ab7-4a7c-8e39-ccc0b3ffed53_Method">
    <vt:lpwstr>Privileged</vt:lpwstr>
  </property>
  <property fmtid="{D5CDD505-2E9C-101B-9397-08002B2CF9AE}" pid="5" name="MSIP_Label_3d6aa9fe-4ab7-4a7c-8e39-ccc0b3ffed53_Name">
    <vt:lpwstr>3d6aa9fe-4ab7-4a7c-8e39-ccc0b3ffed53</vt:lpwstr>
  </property>
  <property fmtid="{D5CDD505-2E9C-101B-9397-08002B2CF9AE}" pid="6" name="MSIP_Label_3d6aa9fe-4ab7-4a7c-8e39-ccc0b3ffed53_SiteId">
    <vt:lpwstr>c0e0601f-0fac-449c-9c88-a104c4eb9f28</vt:lpwstr>
  </property>
  <property fmtid="{D5CDD505-2E9C-101B-9397-08002B2CF9AE}" pid="7" name="MSIP_Label_3d6aa9fe-4ab7-4a7c-8e39-ccc0b3ffed53_ActionId">
    <vt:lpwstr>2b4c82aa-7a54-4663-b75c-4be078069644</vt:lpwstr>
  </property>
  <property fmtid="{D5CDD505-2E9C-101B-9397-08002B2CF9AE}" pid="8" name="MSIP_Label_3d6aa9fe-4ab7-4a7c-8e39-ccc0b3ffed53_ContentBits">
    <vt:lpwstr>0</vt:lpwstr>
  </property>
</Properties>
</file>